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7559" autoAdjust="0"/>
  </p:normalViewPr>
  <p:slideViewPr>
    <p:cSldViewPr>
      <p:cViewPr varScale="1">
        <p:scale>
          <a:sx n="64" d="100"/>
          <a:sy n="64" d="100"/>
        </p:scale>
        <p:origin x="7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Counting Fruit</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471870" y="6350866"/>
            <a:ext cx="4313075" cy="2426104"/>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How many Apples?</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counting 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counting by seeing an image full of fruits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fruit images would be shown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 bunch of fruits, a scoring mechanism, and a defined game over condition. The result is a functional and visually appealing counting fruit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counting fruit</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fruits images </a:t>
              </a:r>
              <a:r>
                <a:rPr lang="en-US" sz="2000" dirty="0">
                  <a:solidFill>
                    <a:schemeClr val="bg1"/>
                  </a:solidFill>
                  <a:latin typeface="Poppins Light" panose="00000400000000000000" pitchFamily="2" charset="0"/>
                  <a:cs typeface="Poppins Light" panose="00000400000000000000" pitchFamily="2" charset="0"/>
                </a:rPr>
                <a:t>shown for children to count.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displaying of fruit images, a scoring mechanism, and a game over condition, providing a functional and visually appealing counting game</a:t>
              </a:r>
              <a:r>
                <a:rPr lang="en-US" sz="2000" b="1" dirty="0">
                  <a:solidFill>
                    <a:schemeClr val="bg1"/>
                  </a:solidFill>
                  <a:latin typeface="Poppins Light" panose="00000400000000000000" pitchFamily="2" charset="0"/>
                  <a:cs typeface="Poppins Light" panose="00000400000000000000" pitchFamily="2" charset="0"/>
                </a:rPr>
                <a:t>.</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54466" y="4187767"/>
            <a:ext cx="4728867" cy="2659987"/>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How many Apples?</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2045</TotalTime>
  <Words>886</Words>
  <Application>Microsoft Office PowerPoint</Application>
  <PresentationFormat>Custom</PresentationFormat>
  <Paragraphs>140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158</cp:revision>
  <dcterms:created xsi:type="dcterms:W3CDTF">2006-08-16T00:00:00Z</dcterms:created>
  <dcterms:modified xsi:type="dcterms:W3CDTF">2023-12-23T04:53:42Z</dcterms:modified>
  <dc:identifier>DAFtSDSfkBM</dc:identifier>
</cp:coreProperties>
</file>